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0"/>
  </p:notesMasterIdLst>
  <p:sldIdLst>
    <p:sldId id="260" r:id="rId2"/>
    <p:sldId id="27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1" r:id="rId15"/>
    <p:sldId id="279" r:id="rId16"/>
    <p:sldId id="274" r:id="rId17"/>
    <p:sldId id="27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BF770-951F-40F3-A615-48DF8549E1EA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43513-03C5-43EF-81A6-A0D920EF5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13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43513-03C5-43EF-81A6-A0D920EF525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8507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gi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empfile.ru/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147248" cy="13613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века,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года, - помните!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136904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263806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7097">
        <p14:conveyor dir="l"/>
      </p:transition>
    </mc:Choice>
    <mc:Fallback>
      <p:transition spd="slow" advTm="70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9373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Иван Захарович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вернулся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домой и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продолжал работать в колхозе, помогая тем, кто трудился в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тылу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6872"/>
            <a:ext cx="3816423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6401358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6047">
        <p14:gallery dir="l"/>
      </p:transition>
    </mc:Choice>
    <mc:Fallback>
      <p:transition spd="slow" advTm="60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912768" cy="17281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Мы гордимся тем, что наши прадеды  воевали за МИР, СВОБОДУ, СЧАСТЬЕ, ЛЮБОВЬ </a:t>
            </a:r>
            <a:r>
              <a:rPr lang="ru-RU" sz="31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нашей </a:t>
            </a:r>
            <a:r>
              <a:rPr lang="ru-RU" sz="3100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семьи и наше будущее!</a:t>
            </a:r>
            <a:r>
              <a:rPr lang="ru-RU" sz="3200" dirty="0">
                <a:solidFill>
                  <a:srgbClr val="000000"/>
                </a:solidFill>
                <a:effectLst/>
                <a:latin typeface="Helvetica"/>
                <a:ea typeface="Calibri"/>
              </a:rPr>
              <a:t> </a:t>
            </a:r>
            <a:endParaRPr lang="ru-RU" dirty="0"/>
          </a:p>
        </p:txBody>
      </p:sp>
      <p:pic>
        <p:nvPicPr>
          <p:cNvPr id="4" name="Picture 2" descr="C:\Users\SAD\Desktop\Победа деда\Картинки\17728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29024"/>
            <a:ext cx="6912768" cy="4824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2843819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195">
        <p14:ferris dir="l"/>
      </p:transition>
    </mc:Choice>
    <mc:Fallback>
      <p:transition spd="slow" advTm="71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399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Спасибо </a:t>
            </a:r>
            <a:r>
              <a:rPr lang="ru-RU" sz="3200" b="1" dirty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вам за мир на Земле!</a:t>
            </a:r>
            <a:r>
              <a:rPr lang="ru-RU" sz="3200" b="1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3241948" cy="469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718904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2988">
        <p:blinds dir="vert"/>
      </p:transition>
    </mc:Choice>
    <mc:Fallback>
      <p:transition spd="slow" advTm="298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200773" cy="616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916" y="352376"/>
            <a:ext cx="3646028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Хотят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ли русские войны?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Спросите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 у тишины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над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ширью пашен и полей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 берез и тополей.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sz="2000" dirty="0" smtClean="0">
              <a:ln w="6350">
                <a:solidFill>
                  <a:srgbClr val="7A7A7A">
                    <a:shade val="43000"/>
                  </a:srgbClr>
                </a:solidFill>
              </a:ln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Спросите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 у тех солдат,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что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под березами лежат,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пусть вам скажут их сыны,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хотят </a:t>
            </a:r>
            <a:r>
              <a:rPr lang="ru-RU" sz="2000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ли русские войны</a:t>
            </a:r>
            <a:r>
              <a:rPr lang="ru-RU" sz="2000" dirty="0" smtClean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0" name="Picture 4" descr="C:\Users\SAD\Desktop\DSCN30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2" y="3414465"/>
            <a:ext cx="3645532" cy="3081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4221663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6758">
        <p:blinds dir="vert"/>
      </p:transition>
    </mc:Choice>
    <mc:Fallback>
      <p:transition spd="slow" advTm="1675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alekayavoina.ucoz.ru/image011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8660"/>
            <a:ext cx="2736304" cy="1825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lum bright="-20000"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93156"/>
            <a:ext cx="7632848" cy="459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484" y="138660"/>
            <a:ext cx="2592288" cy="1825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SAD\Desktop\Победа деда\Картинки\771224392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8661"/>
            <a:ext cx="3096344" cy="1825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30249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2438">
        <p14:doors dir="vert"/>
      </p:transition>
    </mc:Choice>
    <mc:Fallback>
      <p:transition spd="slow" advTm="124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нашей семье бережно хранятся фотографии тех лет, свято чтится память о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наших предках!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08912" cy="53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78237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8288">
        <p14:prism/>
      </p:transition>
    </mc:Choice>
    <mc:Fallback>
      <p:transition spd="slow" advTm="82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Мы помним о боевых заслугах наших прапрадедов!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AD\Desktop\DSCN30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56" y="2204864"/>
            <a:ext cx="4824536" cy="3744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192" y="2204863"/>
            <a:ext cx="3438264" cy="374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06845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5526">
        <p14:prism/>
      </p:transition>
    </mc:Choice>
    <mc:Fallback>
      <p:transition spd="slow" advTm="55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поименно,</a:t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Горем вспомним своим! </a:t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нужно не мертвым, </a:t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нужно живым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Picture 3" descr="C:\Users\SAD\Desktop\Победа деда\Картинки\74b68a98c76eaff787f600ca527680c7_i-68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180436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852737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5736">
        <p14:conveyor dir="l"/>
      </p:transition>
    </mc:Choice>
    <mc:Fallback>
      <p:transition spd="slow" advTm="57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>
                <a:ln w="6350">
                  <a:solidFill>
                    <a:srgbClr val="7A7A7A">
                      <a:shade val="43000"/>
                    </a:srgbClr>
                  </a:solidFill>
                </a:ln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Всем нашим защитникам, сегодняшним ветеранам и тем, кого с нами нет¸ мы обязаны тем, что живём сейчас под мирным небом! Вечная им слава!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99" y="1700808"/>
            <a:ext cx="4213833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716136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Tm="10453">
        <p14:vortex dir="r"/>
      </p:transition>
    </mc:Choice>
    <mc:Fallback>
      <p:transition spd="slow" advTm="10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Мирно жила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войны 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3744416" cy="261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26345"/>
            <a:ext cx="3384376" cy="487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C:\Users\SAD\Desktop\Новая папка\9 мая\med_gallery_17_71_22410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5971"/>
            <a:ext cx="3744416" cy="23090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476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973"/>
    </mc:Choice>
    <mc:Fallback>
      <p:transition spd="slow" advTm="897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</a:rPr>
              <a:t>Пришёл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</a:rPr>
              <a:t>враг и  Родина призывала своих сыновей встать на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</a:rPr>
              <a:t>защиту Отечества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502" y="2060848"/>
            <a:ext cx="2895674" cy="3892674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0750623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9890">
        <p14:gallery dir="l"/>
      </p:transition>
    </mc:Choice>
    <mc:Fallback>
      <p:transition spd="slow" advTm="98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5846"/>
            <a:ext cx="8510740" cy="13449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З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а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храбрость и героизм Петр Алексеевич был назначен командиром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дивизии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SAD\Desktop\1 - 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65" y="2204864"/>
            <a:ext cx="7142163" cy="3965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352203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6451">
        <p14:gallery dir="l"/>
      </p:transition>
    </mc:Choice>
    <mc:Fallback>
      <p:transition spd="slow" advTm="164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Домой он регулярно слал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весточку с фронта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872" y="3670648"/>
            <a:ext cx="4781128" cy="318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9436"/>
            <a:ext cx="4608512" cy="30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158966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8212">
        <p14:prism/>
      </p:transition>
    </mc:Choice>
    <mc:Fallback>
      <p:transition spd="slow" advTm="82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056784" cy="2060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Петр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Алексеевич Вьюнов </a:t>
            </a:r>
            <a:b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пал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смертью храбрых в бою,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недалеко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от деревни </a:t>
            </a:r>
            <a:r>
              <a:rPr lang="ru-RU" sz="3200" b="1" dirty="0" err="1">
                <a:solidFill>
                  <a:srgbClr val="C00000"/>
                </a:solidFill>
                <a:latin typeface="Times New Roman"/>
                <a:ea typeface="Calibri"/>
              </a:rPr>
              <a:t>Пушкарники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в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</a:rPr>
              <a:t>Белоруссии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000240"/>
            <a:ext cx="705678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045739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0403">
        <p14:gallery dir="l"/>
      </p:transition>
    </mc:Choice>
    <mc:Fallback>
      <p:transition spd="slow" advTm="104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9" y="0"/>
            <a:ext cx="7056784" cy="2060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долго моя семья ничего не знала о месте захоронения прапрадеда.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место известно – братская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могила, где похоронено 596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солдат! </a:t>
            </a:r>
          </a:p>
        </p:txBody>
      </p:sp>
      <p:pic>
        <p:nvPicPr>
          <p:cNvPr id="4" name="Рисунок 3" descr="Изображение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7056784" cy="472514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242241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6097">
        <p14:gallery dir="l"/>
      </p:transition>
    </mc:Choice>
    <mc:Fallback>
      <p:transition spd="slow" advTm="160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773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Другой прадед - Кудрявцев Иван Захарович ушел воевать в 1943году, ему было всего 18 лет!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544" y="2132856"/>
            <a:ext cx="5090912" cy="424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6800"/>
            <a:ext cx="3117999" cy="424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825106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1823">
        <p14:doors dir="vert"/>
      </p:transition>
    </mc:Choice>
    <mc:Fallback>
      <p:transition spd="slow" advTm="118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5854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сколком 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мины был ранен в ногу,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выписки 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из госпиталя – признан негодным к военной службе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За 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смелые действия в бою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Кудрявцев 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Иван Захарович награждён 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медалью «За боевые заслуги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»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Префектура ЮВАО - Боевые награды. . - День Победы - Пресс-центр - Капотня - Район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63664"/>
            <a:ext cx="2107678" cy="3705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381780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21062">
        <p14:doors dir="vert"/>
      </p:transition>
    </mc:Choice>
    <mc:Fallback>
      <p:transition spd="slow" advTm="210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386</TotalTime>
  <Words>180</Words>
  <Application>Microsoft Office PowerPoint</Application>
  <PresentationFormat>Экран (4:3)</PresentationFormat>
  <Paragraphs>20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Помните! Через века,  через года, - помните!</vt:lpstr>
      <vt:lpstr>Мирно жила семья до войны </vt:lpstr>
      <vt:lpstr>     Пришёл враг и  Родина призывала своих сыновей встать на защиту Отечества     </vt:lpstr>
      <vt:lpstr>За храбрость и героизм Петр Алексеевич был назначен командиром дивизии</vt:lpstr>
      <vt:lpstr>Домой он регулярно слал  «весточку с фронта» </vt:lpstr>
      <vt:lpstr>Петр Алексеевич Вьюнов  пал смертью храбрых в бою, недалеко от деревни Пушкарники  в Белоруссии</vt:lpstr>
      <vt:lpstr>Очень долго моя семья ничего не знала о месте захоронения прапрадеда. Теперь это место известно – братская могила, где похоронено 596 солдат! </vt:lpstr>
      <vt:lpstr>Другой прадед - Кудрявцев Иван Захарович ушел воевать в 1943году, ему было всего 18 лет!</vt:lpstr>
      <vt:lpstr>Осколком мины был ранен в ногу, после выписки из госпиталя – признан негодным к военной службе.  За смелые действия в бою  Кудрявцев Иван Захарович награждён медалью «За боевые заслуги» </vt:lpstr>
      <vt:lpstr>Иван Захарович вернулся домой и  продолжал работать в колхозе, помогая тем, кто трудился в тылу </vt:lpstr>
      <vt:lpstr>Мы гордимся тем, что наши прадеды  воевали за МИР, СВОБОДУ, СЧАСТЬЕ, ЛЮБОВЬ  нашей семьи и наше будущее! </vt:lpstr>
      <vt:lpstr> Спасибо вам за мир на Земле! </vt:lpstr>
      <vt:lpstr>Слайд 13</vt:lpstr>
      <vt:lpstr>Слайд 14</vt:lpstr>
      <vt:lpstr>В нашей семье бережно хранятся фотографии тех лет, свято чтится память о наших предках!</vt:lpstr>
      <vt:lpstr>Мы помним о боевых заслугах наших прапрадедов!</vt:lpstr>
      <vt:lpstr> Вспомним их поименно, Горем вспомним своим!  Это нужно не мертвым,  Это нужно живым! </vt:lpstr>
      <vt:lpstr>Всем нашим защитникам, сегодняшним ветеранам и тем, кого с нами нет¸ мы обязаны тем, что живём сейчас под мирным небом! Вечная им слава!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Помните! Через века,  через года, - помните!</dc:title>
  <dc:creator>SAD</dc:creator>
  <cp:lastModifiedBy>Musick</cp:lastModifiedBy>
  <cp:revision>55</cp:revision>
  <dcterms:created xsi:type="dcterms:W3CDTF">2015-04-02T02:49:28Z</dcterms:created>
  <dcterms:modified xsi:type="dcterms:W3CDTF">2015-04-09T11:58:39Z</dcterms:modified>
</cp:coreProperties>
</file>